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BC58347-C19D-4FEA-8135-6DE016D084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3717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EE0973E-ECA4-4B1E-BB65-D2D6DC3041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314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0971572-CEE9-4AE8-9716-CB3FADF3C7F2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169507-0B46-41E0-879B-40173C727174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912D16-F7B5-4F94-B0DC-8CE7445BBCD1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3E46861-B8AA-423B-9CD2-D382B8B49F57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D4E7DBA-2851-48F4-A9FE-78EEACE1EAD1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2CC47E-629F-4CD2-956A-E656E3305E4B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49735FF-C635-4125-8425-86F37EF7E0E1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D106486-C1B6-4AF7-B1DC-6BEB15F6D6A0}" type="slidenum">
              <a:rPr lang="zh-TW" altLang="en-US" smtClean="0"/>
              <a:pPr>
                <a:defRPr/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40165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584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828092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22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0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我是個罪人蒙主恩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ONLY A SINNER SAVED BY GRACE (1/4)</a:t>
            </a:r>
            <a:endParaRPr lang="en-US" altLang="zh-TW" sz="2400" dirty="0"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一切我所有，無非是接受，</a:t>
            </a:r>
          </a:p>
          <a:p>
            <a:pPr algn="ctr" eaLnBrk="1" hangingPunct="1"/>
            <a:r>
              <a:rPr lang="en-US" altLang="zh-TW" sz="2800" dirty="0"/>
              <a:t>Naught have I gotten but what I received;</a:t>
            </a:r>
          </a:p>
          <a:p>
            <a:pPr algn="ctr" eaLnBrk="1" hangingPunct="1"/>
            <a:r>
              <a:rPr lang="zh-TW" altLang="en-US" dirty="0"/>
              <a:t>全是恩所賜，在我信之後；</a:t>
            </a:r>
          </a:p>
          <a:p>
            <a:pPr algn="ctr" eaLnBrk="1" hangingPunct="1"/>
            <a:r>
              <a:rPr lang="en-US" altLang="zh-TW" sz="2800" dirty="0"/>
              <a:t>Grace hath bestowed it since I have believed;</a:t>
            </a:r>
          </a:p>
          <a:p>
            <a:pPr algn="ctr" eaLnBrk="1" hangingPunct="1"/>
            <a:r>
              <a:rPr lang="zh-TW" altLang="en-US" dirty="0"/>
              <a:t>所以不自誇，也不自尊，</a:t>
            </a:r>
          </a:p>
          <a:p>
            <a:pPr algn="ctr" eaLnBrk="1" hangingPunct="1"/>
            <a:r>
              <a:rPr lang="en-US" altLang="zh-TW" sz="2800" dirty="0"/>
              <a:t>Boasting excluded, pride I abase;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我是一個罪人蒙主恩！</a:t>
            </a:r>
          </a:p>
          <a:p>
            <a:pPr algn="ctr" eaLnBrk="1" hangingPunct="1"/>
            <a:r>
              <a:rPr lang="en-US" altLang="zh-TW" sz="2800" dirty="0"/>
              <a:t>I’m only a sinner saved by grace!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我是個罪人蒙主恩！</a:t>
            </a:r>
          </a:p>
          <a:p>
            <a:pPr algn="ctr" eaLnBrk="1" hangingPunct="1"/>
            <a:r>
              <a:rPr lang="en-US" altLang="zh-TW" sz="2800" dirty="0"/>
              <a:t>Only a sinner saved by grace!</a:t>
            </a:r>
          </a:p>
          <a:p>
            <a:pPr algn="ctr" eaLnBrk="1" hangingPunct="1"/>
            <a:r>
              <a:rPr lang="zh-TW" altLang="en-US" dirty="0"/>
              <a:t>我是個罪人蒙主恩！</a:t>
            </a:r>
          </a:p>
          <a:p>
            <a:pPr algn="ctr" eaLnBrk="1" hangingPunct="1"/>
            <a:r>
              <a:rPr lang="en-US" altLang="zh-TW" sz="2800" dirty="0"/>
              <a:t>Only a sinner saved by grace!</a:t>
            </a:r>
          </a:p>
          <a:p>
            <a:pPr algn="ctr" eaLnBrk="1" hangingPunct="1"/>
            <a:r>
              <a:rPr lang="zh-TW" altLang="en-US" dirty="0"/>
              <a:t>這是我身分，榮耀歸給神，</a:t>
            </a:r>
          </a:p>
          <a:p>
            <a:pPr algn="ctr" eaLnBrk="1" hangingPunct="1"/>
            <a:r>
              <a:rPr lang="en-US" altLang="zh-TW" sz="2800" dirty="0"/>
              <a:t>This is my story, to God be the glory,</a:t>
            </a:r>
          </a:p>
          <a:p>
            <a:pPr algn="ctr" eaLnBrk="1" hangingPunct="1"/>
            <a:r>
              <a:rPr lang="zh-TW" altLang="en-US" dirty="0"/>
              <a:t>我是個罪人蒙主恩！</a:t>
            </a:r>
          </a:p>
          <a:p>
            <a:pPr algn="ctr" eaLnBrk="1" hangingPunct="1"/>
            <a:r>
              <a:rPr lang="en-US" altLang="zh-TW" sz="2800" dirty="0"/>
              <a:t>I’m only a sinner saved by grace!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1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從前我愚昧，罪惡轄我心，</a:t>
            </a:r>
          </a:p>
          <a:p>
            <a:pPr algn="ctr" eaLnBrk="1" hangingPunct="1"/>
            <a:r>
              <a:rPr lang="en-US" altLang="zh-TW" sz="2800" dirty="0"/>
              <a:t>Once I was foolish, and sin ruled my heart,</a:t>
            </a:r>
          </a:p>
          <a:p>
            <a:pPr algn="ctr" eaLnBrk="1" hangingPunct="1"/>
            <a:r>
              <a:rPr lang="zh-TW" altLang="en-US" dirty="0"/>
              <a:t>使我的腳步完全遠離神；</a:t>
            </a:r>
          </a:p>
          <a:p>
            <a:pPr algn="ctr" eaLnBrk="1" hangingPunct="1"/>
            <a:r>
              <a:rPr lang="en-US" altLang="zh-TW" sz="2800" dirty="0"/>
              <a:t>Causing my footsteps from God to depart;</a:t>
            </a:r>
          </a:p>
          <a:p>
            <a:pPr algn="ctr" eaLnBrk="1" hangingPunct="1"/>
            <a:r>
              <a:rPr lang="zh-TW" altLang="en-US" dirty="0"/>
              <a:t>今被主尋回，能不歡欣？</a:t>
            </a:r>
          </a:p>
          <a:p>
            <a:pPr algn="ctr" eaLnBrk="1" hangingPunct="1"/>
            <a:r>
              <a:rPr lang="en-US" altLang="zh-TW" sz="2800" dirty="0"/>
              <a:t>Jesus hath found me, happy my case;</a:t>
            </a:r>
          </a:p>
          <a:p>
            <a:pPr algn="ctr" eaLnBrk="1" hangingPunct="1"/>
            <a:r>
              <a:rPr lang="zh-TW" altLang="en-US" dirty="0"/>
              <a:t>現今是個罪人蒙主恩！</a:t>
            </a:r>
          </a:p>
          <a:p>
            <a:pPr algn="ctr" eaLnBrk="1" hangingPunct="1"/>
            <a:r>
              <a:rPr lang="en-US" altLang="zh-TW" sz="2800" dirty="0"/>
              <a:t>I now am a sinner saved by grace!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我是個罪人蒙主恩！</a:t>
            </a:r>
          </a:p>
          <a:p>
            <a:pPr algn="ctr" eaLnBrk="1" hangingPunct="1"/>
            <a:r>
              <a:rPr lang="en-US" altLang="zh-TW" sz="2800" dirty="0"/>
              <a:t>Only a sinner saved by grace!</a:t>
            </a:r>
          </a:p>
          <a:p>
            <a:pPr algn="ctr" eaLnBrk="1" hangingPunct="1"/>
            <a:r>
              <a:rPr lang="zh-TW" altLang="en-US" dirty="0"/>
              <a:t>我是個罪人蒙主恩！</a:t>
            </a:r>
          </a:p>
          <a:p>
            <a:pPr algn="ctr" eaLnBrk="1" hangingPunct="1"/>
            <a:r>
              <a:rPr lang="en-US" altLang="zh-TW" sz="2800" dirty="0"/>
              <a:t>Only a sinner saved by grace!</a:t>
            </a:r>
          </a:p>
          <a:p>
            <a:pPr algn="ctr" eaLnBrk="1" hangingPunct="1"/>
            <a:r>
              <a:rPr lang="zh-TW" altLang="en-US" dirty="0"/>
              <a:t>這是我身分，榮耀歸給神，</a:t>
            </a:r>
          </a:p>
          <a:p>
            <a:pPr algn="ctr" eaLnBrk="1" hangingPunct="1"/>
            <a:r>
              <a:rPr lang="en-US" altLang="zh-TW" sz="2800" dirty="0"/>
              <a:t>This is my story, to God be the glory,</a:t>
            </a:r>
          </a:p>
          <a:p>
            <a:pPr algn="ctr" eaLnBrk="1" hangingPunct="1"/>
            <a:r>
              <a:rPr lang="zh-TW" altLang="en-US" dirty="0"/>
              <a:t>我是個罪人蒙主恩！</a:t>
            </a:r>
          </a:p>
          <a:p>
            <a:pPr algn="ctr" eaLnBrk="1" hangingPunct="1"/>
            <a:r>
              <a:rPr lang="en-US" altLang="zh-TW" sz="2800" dirty="0"/>
              <a:t>I’m only a sinner saved by grace!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流淚有何用，功行有何效？</a:t>
            </a:r>
          </a:p>
          <a:p>
            <a:pPr algn="ctr" eaLnBrk="1" hangingPunct="1"/>
            <a:r>
              <a:rPr lang="en-US" altLang="zh-TW" sz="2800" dirty="0"/>
              <a:t>Tears unavailing, no merit had I;</a:t>
            </a:r>
          </a:p>
          <a:p>
            <a:pPr algn="ctr" eaLnBrk="1" hangingPunct="1"/>
            <a:r>
              <a:rPr lang="zh-TW" altLang="en-US" dirty="0"/>
              <a:t>若非神憐憫，滅亡怎能逃？</a:t>
            </a:r>
          </a:p>
          <a:p>
            <a:pPr algn="ctr" eaLnBrk="1" hangingPunct="1"/>
            <a:r>
              <a:rPr lang="en-US" altLang="zh-TW" sz="2800" dirty="0"/>
              <a:t>Mercy had saved me, or else I must die;</a:t>
            </a:r>
          </a:p>
          <a:p>
            <a:pPr algn="ctr" eaLnBrk="1" hangingPunct="1"/>
            <a:r>
              <a:rPr lang="zh-TW" altLang="en-US" dirty="0"/>
              <a:t>前我因有罪，不敢近神，</a:t>
            </a:r>
          </a:p>
          <a:p>
            <a:pPr algn="ctr" eaLnBrk="1" hangingPunct="1"/>
            <a:r>
              <a:rPr lang="en-US" altLang="zh-TW" sz="2800" dirty="0"/>
              <a:t>Sin had alarmed me, fearing God’s face;</a:t>
            </a:r>
          </a:p>
          <a:p>
            <a:pPr algn="ctr" eaLnBrk="1" hangingPunct="1"/>
            <a:r>
              <a:rPr lang="zh-TW" altLang="en-US" dirty="0"/>
              <a:t>現今是個罪人蒙主恩！</a:t>
            </a:r>
          </a:p>
          <a:p>
            <a:pPr algn="ctr" eaLnBrk="1" hangingPunct="1"/>
            <a:r>
              <a:rPr lang="en-US" altLang="zh-TW" sz="2800" dirty="0"/>
              <a:t>But now I’m a sinner saved by grace!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我是個罪人蒙主恩！</a:t>
            </a:r>
          </a:p>
          <a:p>
            <a:pPr algn="ctr" eaLnBrk="1" hangingPunct="1"/>
            <a:r>
              <a:rPr lang="en-US" altLang="zh-TW" sz="2800" dirty="0"/>
              <a:t>Only a sinner saved by grace!</a:t>
            </a:r>
          </a:p>
          <a:p>
            <a:pPr algn="ctr" eaLnBrk="1" hangingPunct="1"/>
            <a:r>
              <a:rPr lang="zh-TW" altLang="en-US" dirty="0"/>
              <a:t>我是個罪人蒙主恩！</a:t>
            </a:r>
          </a:p>
          <a:p>
            <a:pPr algn="ctr" eaLnBrk="1" hangingPunct="1"/>
            <a:r>
              <a:rPr lang="en-US" altLang="zh-TW" sz="2800" dirty="0"/>
              <a:t>Only a sinner saved by grace!</a:t>
            </a:r>
          </a:p>
          <a:p>
            <a:pPr algn="ctr" eaLnBrk="1" hangingPunct="1"/>
            <a:r>
              <a:rPr lang="zh-TW" altLang="en-US" dirty="0"/>
              <a:t>這是我身分，榮耀歸給神，</a:t>
            </a:r>
          </a:p>
          <a:p>
            <a:pPr algn="ctr" eaLnBrk="1" hangingPunct="1"/>
            <a:r>
              <a:rPr lang="en-US" altLang="zh-TW" sz="2800" dirty="0"/>
              <a:t>This is my story, to God be the glory,</a:t>
            </a:r>
          </a:p>
          <a:p>
            <a:pPr algn="ctr" eaLnBrk="1" hangingPunct="1"/>
            <a:r>
              <a:rPr lang="zh-TW" altLang="en-US" dirty="0"/>
              <a:t>我是個罪人蒙主恩！</a:t>
            </a:r>
          </a:p>
          <a:p>
            <a:pPr algn="ctr" eaLnBrk="1" hangingPunct="1"/>
            <a:r>
              <a:rPr lang="en-US" altLang="zh-TW" sz="2800" dirty="0"/>
              <a:t>I’m only a sinner saved by grace!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71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我愛我救主，心中樂歡騰，</a:t>
            </a:r>
          </a:p>
          <a:p>
            <a:pPr algn="ctr" eaLnBrk="1" hangingPunct="1"/>
            <a:r>
              <a:rPr lang="en-US" altLang="zh-TW" sz="2800" dirty="0"/>
              <a:t>Suffer a sinner whose heart overflows,</a:t>
            </a:r>
          </a:p>
          <a:p>
            <a:pPr algn="ctr" eaLnBrk="1" hangingPunct="1"/>
            <a:r>
              <a:rPr lang="zh-TW" altLang="en-US" dirty="0"/>
              <a:t>我這蒙恩人不能不說明；</a:t>
            </a:r>
          </a:p>
          <a:p>
            <a:pPr algn="ctr" eaLnBrk="1" hangingPunct="1"/>
            <a:r>
              <a:rPr lang="en-US" altLang="zh-TW" sz="2800" dirty="0"/>
              <a:t>Loving his Savior to tell what he knows;</a:t>
            </a:r>
          </a:p>
          <a:p>
            <a:pPr algn="ctr" eaLnBrk="1" hangingPunct="1"/>
            <a:r>
              <a:rPr lang="zh-TW" altLang="en-US" dirty="0"/>
              <a:t>讓我再說明 - 用盡聲音：</a:t>
            </a:r>
          </a:p>
          <a:p>
            <a:pPr algn="ctr" eaLnBrk="1" hangingPunct="1"/>
            <a:r>
              <a:rPr lang="en-US" altLang="zh-TW" sz="2800" dirty="0"/>
              <a:t>Once more to tell it would I embrace -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我是一個罪人蒙主恩！</a:t>
            </a:r>
          </a:p>
          <a:p>
            <a:pPr algn="ctr" eaLnBrk="1" hangingPunct="1"/>
            <a:r>
              <a:rPr lang="en-US" altLang="zh-TW" sz="2800" dirty="0"/>
              <a:t>I’m only a sinner saved by grace!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我是個罪人蒙主恩！</a:t>
            </a:r>
          </a:p>
          <a:p>
            <a:pPr algn="ctr" eaLnBrk="1" hangingPunct="1"/>
            <a:r>
              <a:rPr lang="en-US" altLang="zh-TW" sz="2800" dirty="0"/>
              <a:t>Only a sinner saved by grace!</a:t>
            </a:r>
          </a:p>
          <a:p>
            <a:pPr algn="ctr" eaLnBrk="1" hangingPunct="1"/>
            <a:r>
              <a:rPr lang="zh-TW" altLang="en-US" dirty="0"/>
              <a:t>我是個罪人蒙主恩！</a:t>
            </a:r>
          </a:p>
          <a:p>
            <a:pPr algn="ctr" eaLnBrk="1" hangingPunct="1"/>
            <a:r>
              <a:rPr lang="en-US" altLang="zh-TW" sz="2800" dirty="0"/>
              <a:t>Only a sinner saved by grace!</a:t>
            </a:r>
          </a:p>
          <a:p>
            <a:pPr algn="ctr" eaLnBrk="1" hangingPunct="1"/>
            <a:r>
              <a:rPr lang="zh-TW" altLang="en-US" dirty="0"/>
              <a:t>這是我身分，榮耀歸給神，</a:t>
            </a:r>
          </a:p>
          <a:p>
            <a:pPr algn="ctr" eaLnBrk="1" hangingPunct="1"/>
            <a:r>
              <a:rPr lang="en-US" altLang="zh-TW" sz="2800" dirty="0"/>
              <a:t>This is my story, to God be the glory,</a:t>
            </a:r>
          </a:p>
          <a:p>
            <a:pPr algn="ctr" eaLnBrk="1" hangingPunct="1"/>
            <a:r>
              <a:rPr lang="zh-TW" altLang="en-US" dirty="0"/>
              <a:t>我是個罪人蒙主恩！</a:t>
            </a:r>
          </a:p>
          <a:p>
            <a:pPr algn="ctr" eaLnBrk="1" hangingPunct="1"/>
            <a:r>
              <a:rPr lang="en-US" altLang="zh-TW" sz="2800" dirty="0"/>
              <a:t>I’m only a sinner saved by grace!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474</TotalTime>
  <Words>623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H220  我是個罪人蒙主恩 ONLY A SINNER SAVED BY GRACE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53</cp:revision>
  <dcterms:created xsi:type="dcterms:W3CDTF">2001-04-19T19:07:54Z</dcterms:created>
  <dcterms:modified xsi:type="dcterms:W3CDTF">2017-08-05T13:31:07Z</dcterms:modified>
</cp:coreProperties>
</file>